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5" r:id="rId5"/>
    <p:sldId id="263" r:id="rId6"/>
    <p:sldId id="25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AFB"/>
    <a:srgbClr val="6BDA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A4B812-CF0F-4A19-A318-45EB86E601AF}" v="1" dt="2022-01-08T04:48:00.3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90" d="100"/>
          <a:sy n="90" d="100"/>
        </p:scale>
        <p:origin x="87" y="10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ra Moodliar" userId="ac74c4f595e2d972" providerId="LiveId" clId="{81477116-1F4E-4282-9754-B97DFED23B3A}"/>
    <pc:docChg chg="custSel modSld">
      <pc:chgData name="Kira Moodliar" userId="ac74c4f595e2d972" providerId="LiveId" clId="{81477116-1F4E-4282-9754-B97DFED23B3A}" dt="2021-12-14T17:51:35.120" v="9" actId="26606"/>
      <pc:docMkLst>
        <pc:docMk/>
      </pc:docMkLst>
      <pc:sldChg chg="modSp mod">
        <pc:chgData name="Kira Moodliar" userId="ac74c4f595e2d972" providerId="LiveId" clId="{81477116-1F4E-4282-9754-B97DFED23B3A}" dt="2021-12-14T17:51:01.844" v="5" actId="20577"/>
        <pc:sldMkLst>
          <pc:docMk/>
          <pc:sldMk cId="3113876867" sldId="258"/>
        </pc:sldMkLst>
        <pc:spChg chg="mod">
          <ac:chgData name="Kira Moodliar" userId="ac74c4f595e2d972" providerId="LiveId" clId="{81477116-1F4E-4282-9754-B97DFED23B3A}" dt="2021-12-14T17:51:01.844" v="5" actId="20577"/>
          <ac:spMkLst>
            <pc:docMk/>
            <pc:sldMk cId="3113876867" sldId="258"/>
            <ac:spMk id="3" creationId="{B4EE18D7-7AF3-4F82-8142-1C402EA84BA6}"/>
          </ac:spMkLst>
        </pc:spChg>
      </pc:sldChg>
      <pc:sldChg chg="addSp delSp modSp mod">
        <pc:chgData name="Kira Moodliar" userId="ac74c4f595e2d972" providerId="LiveId" clId="{81477116-1F4E-4282-9754-B97DFED23B3A}" dt="2021-12-14T17:50:34.858" v="4" actId="26606"/>
        <pc:sldMkLst>
          <pc:docMk/>
          <pc:sldMk cId="815404468" sldId="263"/>
        </pc:sldMkLst>
        <pc:spChg chg="del">
          <ac:chgData name="Kira Moodliar" userId="ac74c4f595e2d972" providerId="LiveId" clId="{81477116-1F4E-4282-9754-B97DFED23B3A}" dt="2021-12-14T17:50:34.858" v="4" actId="26606"/>
          <ac:spMkLst>
            <pc:docMk/>
            <pc:sldMk cId="815404468" sldId="263"/>
            <ac:spMk id="31" creationId="{5E39A796-BE83-48B1-B33F-35C4A32AAB57}"/>
          </ac:spMkLst>
        </pc:spChg>
        <pc:spChg chg="del">
          <ac:chgData name="Kira Moodliar" userId="ac74c4f595e2d972" providerId="LiveId" clId="{81477116-1F4E-4282-9754-B97DFED23B3A}" dt="2021-12-14T17:50:34.858" v="4" actId="26606"/>
          <ac:spMkLst>
            <pc:docMk/>
            <pc:sldMk cId="815404468" sldId="263"/>
            <ac:spMk id="33" creationId="{72F84B47-E267-4194-8194-831DB7B5547F}"/>
          </ac:spMkLst>
        </pc:spChg>
        <pc:spChg chg="add">
          <ac:chgData name="Kira Moodliar" userId="ac74c4f595e2d972" providerId="LiveId" clId="{81477116-1F4E-4282-9754-B97DFED23B3A}" dt="2021-12-14T17:50:34.858" v="4" actId="26606"/>
          <ac:spMkLst>
            <pc:docMk/>
            <pc:sldMk cId="815404468" sldId="263"/>
            <ac:spMk id="38" creationId="{5E39A796-BE83-48B1-B33F-35C4A32AAB57}"/>
          </ac:spMkLst>
        </pc:spChg>
        <pc:spChg chg="add">
          <ac:chgData name="Kira Moodliar" userId="ac74c4f595e2d972" providerId="LiveId" clId="{81477116-1F4E-4282-9754-B97DFED23B3A}" dt="2021-12-14T17:50:34.858" v="4" actId="26606"/>
          <ac:spMkLst>
            <pc:docMk/>
            <pc:sldMk cId="815404468" sldId="263"/>
            <ac:spMk id="40" creationId="{72F84B47-E267-4194-8194-831DB7B5547F}"/>
          </ac:spMkLst>
        </pc:spChg>
        <pc:picChg chg="del">
          <ac:chgData name="Kira Moodliar" userId="ac74c4f595e2d972" providerId="LiveId" clId="{81477116-1F4E-4282-9754-B97DFED23B3A}" dt="2021-12-14T17:50:23.267" v="1" actId="478"/>
          <ac:picMkLst>
            <pc:docMk/>
            <pc:sldMk cId="815404468" sldId="263"/>
            <ac:picMk id="6" creationId="{A7961019-84AC-4167-90DF-3D8C65E81AE1}"/>
          </ac:picMkLst>
        </pc:picChg>
        <pc:picChg chg="add mod">
          <ac:chgData name="Kira Moodliar" userId="ac74c4f595e2d972" providerId="LiveId" clId="{81477116-1F4E-4282-9754-B97DFED23B3A}" dt="2021-12-14T17:50:34.858" v="4" actId="26606"/>
          <ac:picMkLst>
            <pc:docMk/>
            <pc:sldMk cId="815404468" sldId="263"/>
            <ac:picMk id="8" creationId="{617F9E2A-1AE3-414C-AEB8-0CBB842BF927}"/>
          </ac:picMkLst>
        </pc:picChg>
      </pc:sldChg>
      <pc:sldChg chg="addSp delSp modSp mod">
        <pc:chgData name="Kira Moodliar" userId="ac74c4f595e2d972" providerId="LiveId" clId="{81477116-1F4E-4282-9754-B97DFED23B3A}" dt="2021-12-14T17:51:35.120" v="9" actId="26606"/>
        <pc:sldMkLst>
          <pc:docMk/>
          <pc:sldMk cId="3174359684" sldId="265"/>
        </pc:sldMkLst>
        <pc:spChg chg="del">
          <ac:chgData name="Kira Moodliar" userId="ac74c4f595e2d972" providerId="LiveId" clId="{81477116-1F4E-4282-9754-B97DFED23B3A}" dt="2021-12-14T17:51:35.120" v="9" actId="26606"/>
          <ac:spMkLst>
            <pc:docMk/>
            <pc:sldMk cId="3174359684" sldId="265"/>
            <ac:spMk id="31" creationId="{5E39A796-BE83-48B1-B33F-35C4A32AAB57}"/>
          </ac:spMkLst>
        </pc:spChg>
        <pc:spChg chg="del">
          <ac:chgData name="Kira Moodliar" userId="ac74c4f595e2d972" providerId="LiveId" clId="{81477116-1F4E-4282-9754-B97DFED23B3A}" dt="2021-12-14T17:51:35.120" v="9" actId="26606"/>
          <ac:spMkLst>
            <pc:docMk/>
            <pc:sldMk cId="3174359684" sldId="265"/>
            <ac:spMk id="33" creationId="{72F84B47-E267-4194-8194-831DB7B5547F}"/>
          </ac:spMkLst>
        </pc:spChg>
        <pc:spChg chg="add">
          <ac:chgData name="Kira Moodliar" userId="ac74c4f595e2d972" providerId="LiveId" clId="{81477116-1F4E-4282-9754-B97DFED23B3A}" dt="2021-12-14T17:51:35.120" v="9" actId="26606"/>
          <ac:spMkLst>
            <pc:docMk/>
            <pc:sldMk cId="3174359684" sldId="265"/>
            <ac:spMk id="38" creationId="{5E39A796-BE83-48B1-B33F-35C4A32AAB57}"/>
          </ac:spMkLst>
        </pc:spChg>
        <pc:spChg chg="add">
          <ac:chgData name="Kira Moodliar" userId="ac74c4f595e2d972" providerId="LiveId" clId="{81477116-1F4E-4282-9754-B97DFED23B3A}" dt="2021-12-14T17:51:35.120" v="9" actId="26606"/>
          <ac:spMkLst>
            <pc:docMk/>
            <pc:sldMk cId="3174359684" sldId="265"/>
            <ac:spMk id="40" creationId="{72F84B47-E267-4194-8194-831DB7B5547F}"/>
          </ac:spMkLst>
        </pc:spChg>
        <pc:picChg chg="del">
          <ac:chgData name="Kira Moodliar" userId="ac74c4f595e2d972" providerId="LiveId" clId="{81477116-1F4E-4282-9754-B97DFED23B3A}" dt="2021-12-14T17:51:30.011" v="6" actId="478"/>
          <ac:picMkLst>
            <pc:docMk/>
            <pc:sldMk cId="3174359684" sldId="265"/>
            <ac:picMk id="6" creationId="{A7961019-84AC-4167-90DF-3D8C65E81AE1}"/>
          </ac:picMkLst>
        </pc:picChg>
        <pc:picChg chg="add mod">
          <ac:chgData name="Kira Moodliar" userId="ac74c4f595e2d972" providerId="LiveId" clId="{81477116-1F4E-4282-9754-B97DFED23B3A}" dt="2021-12-14T17:51:35.120" v="9" actId="26606"/>
          <ac:picMkLst>
            <pc:docMk/>
            <pc:sldMk cId="3174359684" sldId="265"/>
            <ac:picMk id="9" creationId="{C83AC2FA-E783-48E8-BC51-98AD5154F646}"/>
          </ac:picMkLst>
        </pc:picChg>
        <pc:inkChg chg="del">
          <ac:chgData name="Kira Moodliar" userId="ac74c4f595e2d972" providerId="LiveId" clId="{81477116-1F4E-4282-9754-B97DFED23B3A}" dt="2021-12-14T17:51:31.398" v="7" actId="478"/>
          <ac:inkMkLst>
            <pc:docMk/>
            <pc:sldMk cId="3174359684" sldId="265"/>
            <ac:inkMk id="7" creationId="{6F81EFF4-11A7-4C94-93A6-E407C2A660D0}"/>
          </ac:inkMkLst>
        </pc:inkChg>
      </pc:sldChg>
    </pc:docChg>
  </pc:docChgLst>
  <pc:docChgLst>
    <pc:chgData name="Kira Moodliar" userId="ac74c4f595e2d972" providerId="LiveId" clId="{A0A4B812-CF0F-4A19-A318-45EB86E601AF}"/>
    <pc:docChg chg="delSld modSld">
      <pc:chgData name="Kira Moodliar" userId="ac74c4f595e2d972" providerId="LiveId" clId="{A0A4B812-CF0F-4A19-A318-45EB86E601AF}" dt="2022-01-08T05:01:25.320" v="9"/>
      <pc:docMkLst>
        <pc:docMk/>
      </pc:docMkLst>
      <pc:sldChg chg="del">
        <pc:chgData name="Kira Moodliar" userId="ac74c4f595e2d972" providerId="LiveId" clId="{A0A4B812-CF0F-4A19-A318-45EB86E601AF}" dt="2022-01-08T05:01:00.991" v="2" actId="2696"/>
        <pc:sldMkLst>
          <pc:docMk/>
          <pc:sldMk cId="3113876867" sldId="258"/>
        </pc:sldMkLst>
      </pc:sldChg>
      <pc:sldChg chg="modSp mod">
        <pc:chgData name="Kira Moodliar" userId="ac74c4f595e2d972" providerId="LiveId" clId="{A0A4B812-CF0F-4A19-A318-45EB86E601AF}" dt="2022-01-08T05:01:04.108" v="3" actId="20577"/>
        <pc:sldMkLst>
          <pc:docMk/>
          <pc:sldMk cId="3193043819" sldId="260"/>
        </pc:sldMkLst>
        <pc:spChg chg="mod">
          <ac:chgData name="Kira Moodliar" userId="ac74c4f595e2d972" providerId="LiveId" clId="{A0A4B812-CF0F-4A19-A318-45EB86E601AF}" dt="2022-01-08T05:01:04.108" v="3" actId="20577"/>
          <ac:spMkLst>
            <pc:docMk/>
            <pc:sldMk cId="3193043819" sldId="260"/>
            <ac:spMk id="3" creationId="{B4EE18D7-7AF3-4F82-8142-1C402EA84BA6}"/>
          </ac:spMkLst>
        </pc:spChg>
      </pc:sldChg>
      <pc:sldChg chg="modSp mod">
        <pc:chgData name="Kira Moodliar" userId="ac74c4f595e2d972" providerId="LiveId" clId="{A0A4B812-CF0F-4A19-A318-45EB86E601AF}" dt="2022-01-08T05:01:21.936" v="8" actId="20577"/>
        <pc:sldMkLst>
          <pc:docMk/>
          <pc:sldMk cId="3440006959" sldId="261"/>
        </pc:sldMkLst>
        <pc:spChg chg="mod">
          <ac:chgData name="Kira Moodliar" userId="ac74c4f595e2d972" providerId="LiveId" clId="{A0A4B812-CF0F-4A19-A318-45EB86E601AF}" dt="2022-01-08T05:01:21.936" v="8" actId="20577"/>
          <ac:spMkLst>
            <pc:docMk/>
            <pc:sldMk cId="3440006959" sldId="261"/>
            <ac:spMk id="3" creationId="{B4EE18D7-7AF3-4F82-8142-1C402EA84BA6}"/>
          </ac:spMkLst>
        </pc:spChg>
      </pc:sldChg>
      <pc:sldChg chg="modSp mod">
        <pc:chgData name="Kira Moodliar" userId="ac74c4f595e2d972" providerId="LiveId" clId="{A0A4B812-CF0F-4A19-A318-45EB86E601AF}" dt="2022-01-08T05:01:25.320" v="9"/>
        <pc:sldMkLst>
          <pc:docMk/>
          <pc:sldMk cId="3174359684" sldId="265"/>
        </pc:sldMkLst>
        <pc:spChg chg="mod">
          <ac:chgData name="Kira Moodliar" userId="ac74c4f595e2d972" providerId="LiveId" clId="{A0A4B812-CF0F-4A19-A318-45EB86E601AF}" dt="2022-01-08T05:01:25.320" v="9"/>
          <ac:spMkLst>
            <pc:docMk/>
            <pc:sldMk cId="3174359684" sldId="265"/>
            <ac:spMk id="3" creationId="{B4EE18D7-7AF3-4F82-8142-1C402EA84BA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2F506-4FE5-415F-9711-353EE26CF3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0942A9-E808-4716-BED4-023A77ED46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2DD997-9528-436E-92F5-0F9846F9D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49346-6276-4797-BDD2-BDAAA632CD03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3028E6-966F-4737-9F83-B3070A209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1E9A8-B0CD-4CE2-9F4C-EAF0C017A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B255-483A-41A2-9734-385FAFE89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38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B71A0-F7E7-47FA-A948-80D556618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9D5F3E-7A37-480E-8CE4-BF1D4BA7A1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F58E4-004F-4B9E-9355-8AADF0B11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49346-6276-4797-BDD2-BDAAA632CD03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70EB15-F413-475E-902F-8DFD197F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35920-1140-4A04-9144-11D946AE9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B255-483A-41A2-9734-385FAFE89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649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7033E2-D0C9-44C6-8174-E076A31B21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A43619-603D-4214-8FF4-8BEBA51528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C2EBA4-DDE4-466F-BA45-E85A8F334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49346-6276-4797-BDD2-BDAAA632CD03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228925-29FA-4701-9F7A-C0F22C7E6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7C7EB-704A-4AF0-8988-DC043024F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B255-483A-41A2-9734-385FAFE89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2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3388D-B762-4047-9C7C-CA0E48CAD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FD8F6-5D40-4215-82CB-6DE4179074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580712-721D-4BC6-9A90-633350B0E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49346-6276-4797-BDD2-BDAAA632CD03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54B4C9-D0B4-42E5-9268-F50C6A926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692F71-661A-48FA-85C6-F95E9EE56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B255-483A-41A2-9734-385FAFE89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69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8BA84-85C2-425F-BB2A-24950E712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2BC44E-57BC-433E-81D8-5633B9535A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C9D9B8-5E43-4C7D-9B31-962D24BE1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49346-6276-4797-BDD2-BDAAA632CD03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BB5BA7-41A3-4CCE-88A4-CB47B9699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2D78EB-1A98-412C-AE47-C0C39DEED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B255-483A-41A2-9734-385FAFE89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235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D4267-48CE-4315-B1AB-A92BE4575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C85B99-72B2-4DB6-BB22-1C8473E706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55A2E0-53B0-40E5-AC13-A53DF8012D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EFA146-4EEB-4421-B861-13651B2F2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49346-6276-4797-BDD2-BDAAA632CD03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3251DA-63B6-43A1-9470-32D6F006C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201963-2C94-440C-9FA8-4C07CAD92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B255-483A-41A2-9734-385FAFE89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871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9E2B5-D423-4893-AD04-2EE1E398F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5CCCC-F2C4-4F9B-BB0F-61E75D8F89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7494F-331B-4733-8C74-FD55604691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95809D-2A9D-494F-8396-A58C4939D8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F75D8A-F917-40F6-A516-D01CA43A0F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206791-37B2-4684-8875-CA1AFBD40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49346-6276-4797-BDD2-BDAAA632CD03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4E70D3-F76D-48BC-A283-CE3A99A40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894D5C-97B2-4948-A49B-8A80A64C4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B255-483A-41A2-9734-385FAFE89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972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E59BE-C49F-402A-BF7E-90F58FC7B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DC14E5-33F6-4029-9D45-404A5511E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49346-6276-4797-BDD2-BDAAA632CD03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53F2A0-C369-4EC4-B09D-17B156AEA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0D4548-81A4-43F6-9D5E-EE117E1F2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B255-483A-41A2-9734-385FAFE89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542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C29A9F-20ED-4693-AE32-ADA1E3E2A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49346-6276-4797-BDD2-BDAAA632CD03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FDA956-3367-4D9A-9162-7053950AE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BC688-17DC-456B-92DC-E90A9082E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B255-483A-41A2-9734-385FAFE89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14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B2FEE-1D90-4148-A6CD-C15DBBCFF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571FB1-5135-4BA9-9732-9D8F4443A0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1CD32F-08D5-4D7F-AFB9-D3935797DE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E42D1B-D62F-4C31-AB7F-9AC1D17A2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49346-6276-4797-BDD2-BDAAA632CD03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7FDE3B-5890-4BF7-875A-E65527FD8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7D4545-8390-4EB4-8A95-8D879D588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B255-483A-41A2-9734-385FAFE89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993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D00AE-3F3A-4BC6-97C5-C4B9EB328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920C5B-3759-4143-91DD-04583AE604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666D8B-F7DF-4858-8BA4-24EAD9CAD5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D87AAE-0F45-45F4-8309-F15762EF6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49346-6276-4797-BDD2-BDAAA632CD03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736D1D-A4F1-41C3-8B78-A76FCB06B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44D86D-96F4-491C-80F0-6AE6FFF47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B255-483A-41A2-9734-385FAFE89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155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A2C981-E502-4DA0-BDCA-060AF4423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EDB740-7C5F-4BF2-9089-F2973E51BA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17DA3-80E5-42F3-A393-90689C1C77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49346-6276-4797-BDD2-BDAAA632CD03}" type="datetimeFigureOut">
              <a:rPr lang="en-US" smtClean="0"/>
              <a:t>1/7/2022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EC67D-C3F6-4B8B-B0F1-BEB0FDDA8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0E593-4C4C-4A83-A546-DABA0E28F0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1B255-483A-41A2-9734-385FAFE89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53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optin.dsausa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optin.dsausa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optin.dsausa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proof.dsausa.or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B01E2-E973-4364-8031-8D52FE15E5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How to get a Virtual Membership Card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A6F19F-3FBA-40B5-BBB8-E0435F6DCE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DSA Onboarding</a:t>
            </a:r>
          </a:p>
        </p:txBody>
      </p:sp>
    </p:spTree>
    <p:extLst>
      <p:ext uri="{BB962C8B-B14F-4D97-AF65-F5344CB8AC3E}">
        <p14:creationId xmlns:p14="http://schemas.microsoft.com/office/powerpoint/2010/main" val="14990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109F7-0B1F-46B2-97AC-17D469759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>
            <a:normAutofit/>
          </a:bodyPr>
          <a:lstStyle/>
          <a:p>
            <a:r>
              <a:rPr lang="en-US" dirty="0"/>
              <a:t>Set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EE18D7-7AF3-4F82-8142-1C402EA84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505494" cy="3785419"/>
          </a:xfrm>
        </p:spPr>
        <p:txBody>
          <a:bodyPr>
            <a:normAutofit/>
          </a:bodyPr>
          <a:lstStyle/>
          <a:p>
            <a:r>
              <a:rPr lang="en-US" sz="2000" dirty="0"/>
              <a:t>Go to </a:t>
            </a:r>
            <a:r>
              <a:rPr lang="en-US" sz="2000" dirty="0">
                <a:hlinkClick r:id="rId2"/>
              </a:rPr>
              <a:t>https://optin.dsausa.org/</a:t>
            </a:r>
            <a:endParaRPr lang="en-US" sz="2000" dirty="0"/>
          </a:p>
          <a:p>
            <a:r>
              <a:rPr lang="en-US" sz="2000" dirty="0"/>
              <a:t>Enter your email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79546A-B9C7-4C16-877B-8D84B96EDA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5862" y="2027883"/>
            <a:ext cx="6019331" cy="279898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193043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109F7-0B1F-46B2-97AC-17D469759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>
            <a:normAutofit/>
          </a:bodyPr>
          <a:lstStyle/>
          <a:p>
            <a:r>
              <a:rPr lang="en-US" dirty="0"/>
              <a:t>Set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EE18D7-7AF3-4F82-8142-1C402EA84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505494" cy="3785419"/>
          </a:xfrm>
        </p:spPr>
        <p:txBody>
          <a:bodyPr>
            <a:normAutofit/>
          </a:bodyPr>
          <a:lstStyle/>
          <a:p>
            <a:r>
              <a:rPr lang="en-US" sz="2000" dirty="0"/>
              <a:t>Go to </a:t>
            </a:r>
            <a:r>
              <a:rPr lang="en-US" sz="2000" dirty="0">
                <a:hlinkClick r:id="rId2"/>
              </a:rPr>
              <a:t>https://optin.dsausa.org/</a:t>
            </a:r>
            <a:endParaRPr lang="en-US" sz="2000" dirty="0"/>
          </a:p>
          <a:p>
            <a:r>
              <a:rPr lang="en-US" sz="2000" dirty="0"/>
              <a:t>Enter your email</a:t>
            </a:r>
          </a:p>
          <a:p>
            <a:r>
              <a:rPr lang="en-US" sz="2000" dirty="0"/>
              <a:t>A message will pop up!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C2DC27-BA99-42C3-AA16-F54D6E381D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5862" y="2268656"/>
            <a:ext cx="6019331" cy="231744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440006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109F7-0B1F-46B2-97AC-17D469759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>
            <a:normAutofit/>
          </a:bodyPr>
          <a:lstStyle/>
          <a:p>
            <a:r>
              <a:rPr lang="en-US" dirty="0"/>
              <a:t>Set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EE18D7-7AF3-4F82-8142-1C402EA84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505494" cy="3785419"/>
          </a:xfrm>
        </p:spPr>
        <p:txBody>
          <a:bodyPr>
            <a:normAutofit/>
          </a:bodyPr>
          <a:lstStyle/>
          <a:p>
            <a:r>
              <a:rPr lang="en-US" sz="2000" dirty="0"/>
              <a:t>Go to </a:t>
            </a:r>
            <a:r>
              <a:rPr lang="en-US" sz="2000" dirty="0">
                <a:hlinkClick r:id="rId2"/>
              </a:rPr>
              <a:t>https://optin.dsausa.org/</a:t>
            </a:r>
            <a:endParaRPr lang="en-US" sz="2000" dirty="0"/>
          </a:p>
          <a:p>
            <a:r>
              <a:rPr lang="en-US" sz="2000" dirty="0"/>
              <a:t>Enter your email</a:t>
            </a:r>
          </a:p>
          <a:p>
            <a:r>
              <a:rPr lang="en-US" sz="2000" dirty="0"/>
              <a:t>A message will pop up!</a:t>
            </a:r>
          </a:p>
          <a:p>
            <a:r>
              <a:rPr lang="en-US" sz="2000" dirty="0"/>
              <a:t>You will receive an email from DSA No Reply</a:t>
            </a:r>
          </a:p>
          <a:p>
            <a:r>
              <a:rPr lang="en-US" sz="2000" dirty="0"/>
              <a:t>Go set up your password!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83AC2FA-E783-48E8-BC51-98AD5154F6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5862" y="1937593"/>
            <a:ext cx="6019331" cy="297956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174359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109F7-0B1F-46B2-97AC-17D469759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>
            <a:normAutofit/>
          </a:bodyPr>
          <a:lstStyle/>
          <a:p>
            <a:r>
              <a:rPr lang="en-US" dirty="0"/>
              <a:t>Virtual Card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EE18D7-7AF3-4F82-8142-1C402EA84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505494" cy="3785419"/>
          </a:xfrm>
        </p:spPr>
        <p:txBody>
          <a:bodyPr>
            <a:normAutofit/>
          </a:bodyPr>
          <a:lstStyle/>
          <a:p>
            <a:r>
              <a:rPr lang="en-US" sz="2000" dirty="0"/>
              <a:t>Go to </a:t>
            </a:r>
            <a:r>
              <a:rPr lang="en-US" sz="2000" dirty="0">
                <a:hlinkClick r:id="rId2"/>
              </a:rPr>
              <a:t>https://proof.dsausa.org/</a:t>
            </a:r>
            <a:endParaRPr lang="en-US" sz="2000" dirty="0"/>
          </a:p>
          <a:p>
            <a:r>
              <a:rPr lang="en-US" sz="2000" dirty="0"/>
              <a:t>Login with your email and password from earlier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7F9E2A-1AE3-414C-AEB8-0CBB842BF9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3151" y="807593"/>
            <a:ext cx="4204753" cy="523956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815404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0A2F811-E96B-4CEA-8847-F40F5DDC2C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2405" y="643467"/>
            <a:ext cx="7987190" cy="5571065"/>
          </a:xfrm>
          <a:prstGeom prst="rect">
            <a:avLst/>
          </a:prstGeom>
          <a:ln>
            <a:noFill/>
          </a:ln>
        </p:spPr>
      </p:pic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57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1412</TotalTime>
  <Words>101</Words>
  <Application>Microsoft Office PowerPoint</Application>
  <PresentationFormat>Widescreen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How to get a Virtual Membership Card</vt:lpstr>
      <vt:lpstr>Set up</vt:lpstr>
      <vt:lpstr>Set up</vt:lpstr>
      <vt:lpstr>Set up</vt:lpstr>
      <vt:lpstr>Virtual Card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get a Virtual Membership Card</dc:title>
  <dc:creator>Kira Moodliar</dc:creator>
  <cp:lastModifiedBy>Kira Moodliar</cp:lastModifiedBy>
  <cp:revision>1</cp:revision>
  <dcterms:created xsi:type="dcterms:W3CDTF">2021-12-13T18:35:55Z</dcterms:created>
  <dcterms:modified xsi:type="dcterms:W3CDTF">2022-01-08T05:01:27Z</dcterms:modified>
</cp:coreProperties>
</file>