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60" r:id="rId3"/>
    <p:sldId id="261" r:id="rId4"/>
    <p:sldId id="265" r:id="rId5"/>
    <p:sldId id="263" r:id="rId6"/>
    <p:sldId id="257" r:id="rId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9FAFB"/>
    <a:srgbClr val="6BDAF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A0A4B812-CF0F-4A19-A318-45EB86E601AF}" v="1" dt="2022-01-08T04:48:00.346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15" autoAdjust="0"/>
    <p:restoredTop sz="94660"/>
  </p:normalViewPr>
  <p:slideViewPr>
    <p:cSldViewPr snapToGrid="0">
      <p:cViewPr varScale="1">
        <p:scale>
          <a:sx n="90" d="100"/>
          <a:sy n="90" d="100"/>
        </p:scale>
        <p:origin x="87" y="105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13" Type="http://schemas.microsoft.com/office/2015/10/relationships/revisionInfo" Target="revisionInfo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Kira Moodliar" userId="ac74c4f595e2d972" providerId="LiveId" clId="{81477116-1F4E-4282-9754-B97DFED23B3A}"/>
    <pc:docChg chg="custSel modSld">
      <pc:chgData name="Kira Moodliar" userId="ac74c4f595e2d972" providerId="LiveId" clId="{81477116-1F4E-4282-9754-B97DFED23B3A}" dt="2021-12-14T17:51:35.120" v="9" actId="26606"/>
      <pc:docMkLst>
        <pc:docMk/>
      </pc:docMkLst>
      <pc:sldChg chg="modSp mod">
        <pc:chgData name="Kira Moodliar" userId="ac74c4f595e2d972" providerId="LiveId" clId="{81477116-1F4E-4282-9754-B97DFED23B3A}" dt="2021-12-14T17:51:01.844" v="5" actId="20577"/>
        <pc:sldMkLst>
          <pc:docMk/>
          <pc:sldMk cId="3113876867" sldId="258"/>
        </pc:sldMkLst>
        <pc:spChg chg="mod">
          <ac:chgData name="Kira Moodliar" userId="ac74c4f595e2d972" providerId="LiveId" clId="{81477116-1F4E-4282-9754-B97DFED23B3A}" dt="2021-12-14T17:51:01.844" v="5" actId="20577"/>
          <ac:spMkLst>
            <pc:docMk/>
            <pc:sldMk cId="3113876867" sldId="258"/>
            <ac:spMk id="3" creationId="{B4EE18D7-7AF3-4F82-8142-1C402EA84BA6}"/>
          </ac:spMkLst>
        </pc:spChg>
      </pc:sldChg>
      <pc:sldChg chg="addSp delSp modSp mod">
        <pc:chgData name="Kira Moodliar" userId="ac74c4f595e2d972" providerId="LiveId" clId="{81477116-1F4E-4282-9754-B97DFED23B3A}" dt="2021-12-14T17:50:34.858" v="4" actId="26606"/>
        <pc:sldMkLst>
          <pc:docMk/>
          <pc:sldMk cId="815404468" sldId="263"/>
        </pc:sldMkLst>
        <pc:spChg chg="del">
          <ac:chgData name="Kira Moodliar" userId="ac74c4f595e2d972" providerId="LiveId" clId="{81477116-1F4E-4282-9754-B97DFED23B3A}" dt="2021-12-14T17:50:34.858" v="4" actId="26606"/>
          <ac:spMkLst>
            <pc:docMk/>
            <pc:sldMk cId="815404468" sldId="263"/>
            <ac:spMk id="31" creationId="{5E39A796-BE83-48B1-B33F-35C4A32AAB57}"/>
          </ac:spMkLst>
        </pc:spChg>
        <pc:spChg chg="del">
          <ac:chgData name="Kira Moodliar" userId="ac74c4f595e2d972" providerId="LiveId" clId="{81477116-1F4E-4282-9754-B97DFED23B3A}" dt="2021-12-14T17:50:34.858" v="4" actId="26606"/>
          <ac:spMkLst>
            <pc:docMk/>
            <pc:sldMk cId="815404468" sldId="263"/>
            <ac:spMk id="33" creationId="{72F84B47-E267-4194-8194-831DB7B5547F}"/>
          </ac:spMkLst>
        </pc:spChg>
        <pc:spChg chg="add">
          <ac:chgData name="Kira Moodliar" userId="ac74c4f595e2d972" providerId="LiveId" clId="{81477116-1F4E-4282-9754-B97DFED23B3A}" dt="2021-12-14T17:50:34.858" v="4" actId="26606"/>
          <ac:spMkLst>
            <pc:docMk/>
            <pc:sldMk cId="815404468" sldId="263"/>
            <ac:spMk id="38" creationId="{5E39A796-BE83-48B1-B33F-35C4A32AAB57}"/>
          </ac:spMkLst>
        </pc:spChg>
        <pc:spChg chg="add">
          <ac:chgData name="Kira Moodliar" userId="ac74c4f595e2d972" providerId="LiveId" clId="{81477116-1F4E-4282-9754-B97DFED23B3A}" dt="2021-12-14T17:50:34.858" v="4" actId="26606"/>
          <ac:spMkLst>
            <pc:docMk/>
            <pc:sldMk cId="815404468" sldId="263"/>
            <ac:spMk id="40" creationId="{72F84B47-E267-4194-8194-831DB7B5547F}"/>
          </ac:spMkLst>
        </pc:spChg>
        <pc:picChg chg="del">
          <ac:chgData name="Kira Moodliar" userId="ac74c4f595e2d972" providerId="LiveId" clId="{81477116-1F4E-4282-9754-B97DFED23B3A}" dt="2021-12-14T17:50:23.267" v="1" actId="478"/>
          <ac:picMkLst>
            <pc:docMk/>
            <pc:sldMk cId="815404468" sldId="263"/>
            <ac:picMk id="6" creationId="{A7961019-84AC-4167-90DF-3D8C65E81AE1}"/>
          </ac:picMkLst>
        </pc:picChg>
        <pc:picChg chg="add mod">
          <ac:chgData name="Kira Moodliar" userId="ac74c4f595e2d972" providerId="LiveId" clId="{81477116-1F4E-4282-9754-B97DFED23B3A}" dt="2021-12-14T17:50:34.858" v="4" actId="26606"/>
          <ac:picMkLst>
            <pc:docMk/>
            <pc:sldMk cId="815404468" sldId="263"/>
            <ac:picMk id="8" creationId="{617F9E2A-1AE3-414C-AEB8-0CBB842BF927}"/>
          </ac:picMkLst>
        </pc:picChg>
      </pc:sldChg>
      <pc:sldChg chg="addSp delSp modSp mod">
        <pc:chgData name="Kira Moodliar" userId="ac74c4f595e2d972" providerId="LiveId" clId="{81477116-1F4E-4282-9754-B97DFED23B3A}" dt="2021-12-14T17:51:35.120" v="9" actId="26606"/>
        <pc:sldMkLst>
          <pc:docMk/>
          <pc:sldMk cId="3174359684" sldId="265"/>
        </pc:sldMkLst>
        <pc:spChg chg="del">
          <ac:chgData name="Kira Moodliar" userId="ac74c4f595e2d972" providerId="LiveId" clId="{81477116-1F4E-4282-9754-B97DFED23B3A}" dt="2021-12-14T17:51:35.120" v="9" actId="26606"/>
          <ac:spMkLst>
            <pc:docMk/>
            <pc:sldMk cId="3174359684" sldId="265"/>
            <ac:spMk id="31" creationId="{5E39A796-BE83-48B1-B33F-35C4A32AAB57}"/>
          </ac:spMkLst>
        </pc:spChg>
        <pc:spChg chg="del">
          <ac:chgData name="Kira Moodliar" userId="ac74c4f595e2d972" providerId="LiveId" clId="{81477116-1F4E-4282-9754-B97DFED23B3A}" dt="2021-12-14T17:51:35.120" v="9" actId="26606"/>
          <ac:spMkLst>
            <pc:docMk/>
            <pc:sldMk cId="3174359684" sldId="265"/>
            <ac:spMk id="33" creationId="{72F84B47-E267-4194-8194-831DB7B5547F}"/>
          </ac:spMkLst>
        </pc:spChg>
        <pc:spChg chg="add">
          <ac:chgData name="Kira Moodliar" userId="ac74c4f595e2d972" providerId="LiveId" clId="{81477116-1F4E-4282-9754-B97DFED23B3A}" dt="2021-12-14T17:51:35.120" v="9" actId="26606"/>
          <ac:spMkLst>
            <pc:docMk/>
            <pc:sldMk cId="3174359684" sldId="265"/>
            <ac:spMk id="38" creationId="{5E39A796-BE83-48B1-B33F-35C4A32AAB57}"/>
          </ac:spMkLst>
        </pc:spChg>
        <pc:spChg chg="add">
          <ac:chgData name="Kira Moodliar" userId="ac74c4f595e2d972" providerId="LiveId" clId="{81477116-1F4E-4282-9754-B97DFED23B3A}" dt="2021-12-14T17:51:35.120" v="9" actId="26606"/>
          <ac:spMkLst>
            <pc:docMk/>
            <pc:sldMk cId="3174359684" sldId="265"/>
            <ac:spMk id="40" creationId="{72F84B47-E267-4194-8194-831DB7B5547F}"/>
          </ac:spMkLst>
        </pc:spChg>
        <pc:picChg chg="del">
          <ac:chgData name="Kira Moodliar" userId="ac74c4f595e2d972" providerId="LiveId" clId="{81477116-1F4E-4282-9754-B97DFED23B3A}" dt="2021-12-14T17:51:30.011" v="6" actId="478"/>
          <ac:picMkLst>
            <pc:docMk/>
            <pc:sldMk cId="3174359684" sldId="265"/>
            <ac:picMk id="6" creationId="{A7961019-84AC-4167-90DF-3D8C65E81AE1}"/>
          </ac:picMkLst>
        </pc:picChg>
        <pc:picChg chg="add mod">
          <ac:chgData name="Kira Moodliar" userId="ac74c4f595e2d972" providerId="LiveId" clId="{81477116-1F4E-4282-9754-B97DFED23B3A}" dt="2021-12-14T17:51:35.120" v="9" actId="26606"/>
          <ac:picMkLst>
            <pc:docMk/>
            <pc:sldMk cId="3174359684" sldId="265"/>
            <ac:picMk id="9" creationId="{C83AC2FA-E783-48E8-BC51-98AD5154F646}"/>
          </ac:picMkLst>
        </pc:picChg>
        <pc:inkChg chg="del">
          <ac:chgData name="Kira Moodliar" userId="ac74c4f595e2d972" providerId="LiveId" clId="{81477116-1F4E-4282-9754-B97DFED23B3A}" dt="2021-12-14T17:51:31.398" v="7" actId="478"/>
          <ac:inkMkLst>
            <pc:docMk/>
            <pc:sldMk cId="3174359684" sldId="265"/>
            <ac:inkMk id="7" creationId="{6F81EFF4-11A7-4C94-93A6-E407C2A660D0}"/>
          </ac:inkMkLst>
        </pc:inkChg>
      </pc:sldChg>
    </pc:docChg>
  </pc:docChgLst>
  <pc:docChgLst>
    <pc:chgData name="Kira Moodliar" userId="ac74c4f595e2d972" providerId="LiveId" clId="{A0A4B812-CF0F-4A19-A318-45EB86E601AF}"/>
    <pc:docChg chg="delSld modSld">
      <pc:chgData name="Kira Moodliar" userId="ac74c4f595e2d972" providerId="LiveId" clId="{A0A4B812-CF0F-4A19-A318-45EB86E601AF}" dt="2022-01-08T05:01:25.320" v="9"/>
      <pc:docMkLst>
        <pc:docMk/>
      </pc:docMkLst>
      <pc:sldChg chg="del">
        <pc:chgData name="Kira Moodliar" userId="ac74c4f595e2d972" providerId="LiveId" clId="{A0A4B812-CF0F-4A19-A318-45EB86E601AF}" dt="2022-01-08T05:01:00.991" v="2" actId="2696"/>
        <pc:sldMkLst>
          <pc:docMk/>
          <pc:sldMk cId="3113876867" sldId="258"/>
        </pc:sldMkLst>
      </pc:sldChg>
      <pc:sldChg chg="modSp mod">
        <pc:chgData name="Kira Moodliar" userId="ac74c4f595e2d972" providerId="LiveId" clId="{A0A4B812-CF0F-4A19-A318-45EB86E601AF}" dt="2022-01-08T05:01:04.108" v="3" actId="20577"/>
        <pc:sldMkLst>
          <pc:docMk/>
          <pc:sldMk cId="3193043819" sldId="260"/>
        </pc:sldMkLst>
        <pc:spChg chg="mod">
          <ac:chgData name="Kira Moodliar" userId="ac74c4f595e2d972" providerId="LiveId" clId="{A0A4B812-CF0F-4A19-A318-45EB86E601AF}" dt="2022-01-08T05:01:04.108" v="3" actId="20577"/>
          <ac:spMkLst>
            <pc:docMk/>
            <pc:sldMk cId="3193043819" sldId="260"/>
            <ac:spMk id="3" creationId="{B4EE18D7-7AF3-4F82-8142-1C402EA84BA6}"/>
          </ac:spMkLst>
        </pc:spChg>
      </pc:sldChg>
      <pc:sldChg chg="modSp mod">
        <pc:chgData name="Kira Moodliar" userId="ac74c4f595e2d972" providerId="LiveId" clId="{A0A4B812-CF0F-4A19-A318-45EB86E601AF}" dt="2022-01-08T05:01:21.936" v="8" actId="20577"/>
        <pc:sldMkLst>
          <pc:docMk/>
          <pc:sldMk cId="3440006959" sldId="261"/>
        </pc:sldMkLst>
        <pc:spChg chg="mod">
          <ac:chgData name="Kira Moodliar" userId="ac74c4f595e2d972" providerId="LiveId" clId="{A0A4B812-CF0F-4A19-A318-45EB86E601AF}" dt="2022-01-08T05:01:21.936" v="8" actId="20577"/>
          <ac:spMkLst>
            <pc:docMk/>
            <pc:sldMk cId="3440006959" sldId="261"/>
            <ac:spMk id="3" creationId="{B4EE18D7-7AF3-4F82-8142-1C402EA84BA6}"/>
          </ac:spMkLst>
        </pc:spChg>
      </pc:sldChg>
      <pc:sldChg chg="modSp mod">
        <pc:chgData name="Kira Moodliar" userId="ac74c4f595e2d972" providerId="LiveId" clId="{A0A4B812-CF0F-4A19-A318-45EB86E601AF}" dt="2022-01-08T05:01:25.320" v="9"/>
        <pc:sldMkLst>
          <pc:docMk/>
          <pc:sldMk cId="3174359684" sldId="265"/>
        </pc:sldMkLst>
        <pc:spChg chg="mod">
          <ac:chgData name="Kira Moodliar" userId="ac74c4f595e2d972" providerId="LiveId" clId="{A0A4B812-CF0F-4A19-A318-45EB86E601AF}" dt="2022-01-08T05:01:25.320" v="9"/>
          <ac:spMkLst>
            <pc:docMk/>
            <pc:sldMk cId="3174359684" sldId="265"/>
            <ac:spMk id="3" creationId="{B4EE18D7-7AF3-4F82-8142-1C402EA84BA6}"/>
          </ac:spMkLst>
        </pc:spChg>
      </pc:sldChg>
    </pc:docChg>
  </pc:docChgLst>
</pc:chgInfo>
</file>

<file path=ppt/media/image1.pn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0B2F506-4FE5-415F-9711-353EE26CF33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00942A9-E808-4716-BED4-023A77ED46B1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22DD997-9528-436E-92F5-0F9846F9DC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A3028E6-966F-4737-9F83-B3070A2090D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61E9A8-B0CD-4CE2-9F4C-EAF0C017A1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5103839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5B71A0-F7E7-47FA-A948-80D55661859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BE9D5F3E-7A37-480E-8CE4-BF1D4BA7A16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2F58E4-004F-4B9E-9355-8AADF0B11A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670EB15-F413-475E-902F-8DFD197FE7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8B35920-1140-4A04-9144-11D946AE9C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4364980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217033E2-D0C9-44C6-8174-E076A31B217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EA43619-603D-4214-8FF4-8BEBA515281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C2EBA4-DDE4-466F-BA45-E85A8F334E8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9228925-29FA-4701-9F7A-C0F22C7E6D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C7C7EB-704A-4AF0-8988-DC043024F3E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862749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4C3388D-B762-4047-9C7C-CA0E48CADC8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D8FD8F6-5D40-4215-82CB-6DE417907425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580712-721D-4BC6-9A90-633350B0E29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C54B4C9-D0B4-42E5-9268-F50C6A92692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A692F71-661A-48FA-85C6-F95E9EE5692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406980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628BA84-85C2-425F-BB2A-24950E712A8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22BC44E-57BC-433E-81D8-5633B9535AC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3C9D9B8-5E43-4C7D-9B31-962D24BE18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1BB5BA7-41A3-4CCE-88A4-CB47B96998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62D78EB-1A98-412C-AE47-C0C39DEED2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9923569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6CD4267-48CE-4315-B1AB-A92BE457518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8C85B99-72B2-4DB6-BB22-1C8473E7064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C55A2E0-53B0-40E5-AC13-A53DF8012D3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F5EFA146-4EEB-4421-B861-13651B2F237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4E3251DA-63B6-43A1-9470-32D6F006CCC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6201963-2C94-440C-9FA8-4C07CAD9258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0487131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F9E2B5-D423-4893-AD04-2EE1E398F15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0D5CCCC-F2C4-4F9B-BB0F-61E75D8F89E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BD7494F-331B-4733-8C74-FD556046912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CE95809D-2A9D-494F-8396-A58C4939D83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BF75D8A-F917-40F6-A516-D01CA43A0FE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1206791-37B2-4684-8875-CA1AFBD40FC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24E70D3-F76D-48BC-A283-CE3A99A4010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31894D5C-97B2-4948-A49B-8A80A64C419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297294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C2E59BE-C49F-402A-BF7E-90F58FC7B49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ADC14E5-33F6-4029-9D45-404A5511EBD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2953F2A0-C369-4EC4-B09D-17B156AEAA1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A60D4548-81A4-43F6-9D5E-EE117E1F2D2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5354283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FC29A9F-20ED-4693-AE32-ADA1E3E2AA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2FDA956-3367-4D9A-9162-7053950AEA8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6BBC688-17DC-456B-92DC-E90A9082E64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851423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A6B2FEE-1D90-4148-A6CD-C15DBBCFF81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F571FB1-5135-4BA9-9732-9D8F4443A00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31CD32F-08D5-4D7F-AFB9-D3935797DE2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CE42D1B-D62F-4C31-AB7F-9AC1D17A208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57FDE3B-5890-4BF7-875A-E65527FD85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F7D4545-8390-4EB4-8A95-8D879D58894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799337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1FD00AE-3F3A-4BC6-97C5-C4B9EB3284C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3920C5B-3759-4143-91DD-04583AE60469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21666D8B-F7DF-4858-8BA4-24EAD9CAD5C3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6D87AAE-0F45-45F4-8309-F15762EF626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736D1D-A4F1-41C3-8B78-A76FCB06B2E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244D86D-96F4-491C-80F0-6AE6FFF472A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7415555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20A2C981-E502-4DA0-BDCA-060AF442329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FEDB740-7C5F-4BF2-9089-F2973E51BA6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4D17DA3-80E5-42F3-A393-90689C1C77EC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F649346-6276-4797-BDD2-BDAAA632CD03}" type="datetimeFigureOut">
              <a:rPr lang="en-US" smtClean="0"/>
              <a:t>1/7/2022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96EC67D-C3F6-4B8B-B0F1-BEB0FDDA845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4C0E593-4C4C-4A83-A546-DABA0E28F072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F31B255-483A-41A2-9734-385FAFE89AB6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53518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s://optin.dsausa.org/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hyperlink" Target="https://optin.dsausa.org/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hyperlink" Target="https://optin.dsausa.org/" TargetMode="Externa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hyperlink" Target="https://proof.dsausa.org/" TargetMode="Externa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8FB01E2-E973-4364-8031-8D52FE15E50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/>
              <a:t>How to get a Virtual Membership Card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4A6F19F-3FBA-40B5-BBB8-E0435F6DCEF9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DSA Onboarding</a:t>
            </a:r>
          </a:p>
        </p:txBody>
      </p:sp>
    </p:spTree>
    <p:extLst>
      <p:ext uri="{BB962C8B-B14F-4D97-AF65-F5344CB8AC3E}">
        <p14:creationId xmlns:p14="http://schemas.microsoft.com/office/powerpoint/2010/main" val="1499013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109F7-0B1F-46B2-97AC-17D469759A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8929" y="629266"/>
            <a:ext cx="3505495" cy="1622321"/>
          </a:xfrm>
        </p:spPr>
        <p:txBody>
          <a:bodyPr>
            <a:normAutofit/>
          </a:bodyPr>
          <a:lstStyle/>
          <a:p>
            <a:r>
              <a:rPr lang="en-US" dirty="0"/>
              <a:t>Set up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EE18D7-7AF3-4F82-8142-1C402EA84B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8931" y="2438400"/>
            <a:ext cx="3505494" cy="3785419"/>
          </a:xfrm>
        </p:spPr>
        <p:txBody>
          <a:bodyPr>
            <a:normAutofit/>
          </a:bodyPr>
          <a:lstStyle/>
          <a:p>
            <a:r>
              <a:rPr lang="en-US" sz="2000" dirty="0"/>
              <a:t>Go to </a:t>
            </a:r>
            <a:r>
              <a:rPr lang="en-US" sz="2000" dirty="0">
                <a:hlinkClick r:id="rId2"/>
              </a:rPr>
              <a:t>https://optin.dsausa.org/</a:t>
            </a:r>
            <a:endParaRPr lang="en-US" sz="2000" dirty="0"/>
          </a:p>
          <a:p>
            <a:r>
              <a:rPr lang="en-US" sz="2000" dirty="0"/>
              <a:t>Enter your email</a:t>
            </a:r>
          </a:p>
        </p:txBody>
      </p:sp>
      <p:sp>
        <p:nvSpPr>
          <p:cNvPr id="17" name="Rectangle 16">
            <a:extLst>
              <a:ext uri="{FF2B5EF4-FFF2-40B4-BE49-F238E27FC236}">
                <a16:creationId xmlns:a16="http://schemas.microsoft.com/office/drawing/2014/main" id="{5E39A796-BE83-48B1-B33F-35C4A32AAB5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39056" y="0"/>
            <a:ext cx="7552944" cy="6858000"/>
          </a:xfrm>
          <a:prstGeom prst="rect">
            <a:avLst/>
          </a:prstGeom>
          <a:solidFill>
            <a:srgbClr val="C8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9" name="Rounded Rectangle 9">
            <a:extLst>
              <a:ext uri="{FF2B5EF4-FFF2-40B4-BE49-F238E27FC236}">
                <a16:creationId xmlns:a16="http://schemas.microsoft.com/office/drawing/2014/main" id="{72F84B47-E267-4194-8194-831DB7B5547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123688" y="557784"/>
            <a:ext cx="6584098" cy="5739187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rgbClr val="C8CACA"/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1C79546A-B9C7-4C16-877B-8D84B96EDAF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405862" y="2027883"/>
            <a:ext cx="6019331" cy="2798988"/>
          </a:xfrm>
          <a:prstGeom prst="rect">
            <a:avLst/>
          </a:prstGeom>
          <a:effectLst/>
        </p:spPr>
      </p:pic>
    </p:spTree>
    <p:extLst>
      <p:ext uri="{BB962C8B-B14F-4D97-AF65-F5344CB8AC3E}">
        <p14:creationId xmlns:p14="http://schemas.microsoft.com/office/powerpoint/2010/main" val="319304381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109F7-0B1F-46B2-97AC-17D469759A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8929" y="629266"/>
            <a:ext cx="3505495" cy="1622321"/>
          </a:xfrm>
        </p:spPr>
        <p:txBody>
          <a:bodyPr>
            <a:normAutofit/>
          </a:bodyPr>
          <a:lstStyle/>
          <a:p>
            <a:r>
              <a:rPr lang="en-US" dirty="0"/>
              <a:t>Set up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EE18D7-7AF3-4F82-8142-1C402EA84B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8931" y="2438400"/>
            <a:ext cx="3505494" cy="3785419"/>
          </a:xfrm>
        </p:spPr>
        <p:txBody>
          <a:bodyPr>
            <a:normAutofit/>
          </a:bodyPr>
          <a:lstStyle/>
          <a:p>
            <a:r>
              <a:rPr lang="en-US" sz="2000" dirty="0"/>
              <a:t>Go to </a:t>
            </a:r>
            <a:r>
              <a:rPr lang="en-US" sz="2000" dirty="0">
                <a:hlinkClick r:id="rId2"/>
              </a:rPr>
              <a:t>https://optin.dsausa.org/</a:t>
            </a:r>
            <a:endParaRPr lang="en-US" sz="2000" dirty="0"/>
          </a:p>
          <a:p>
            <a:r>
              <a:rPr lang="en-US" sz="2000" dirty="0"/>
              <a:t>Enter your email</a:t>
            </a:r>
          </a:p>
          <a:p>
            <a:r>
              <a:rPr lang="en-US" sz="2000" dirty="0"/>
              <a:t>A message will pop up!</a:t>
            </a:r>
          </a:p>
        </p:txBody>
      </p:sp>
      <p:sp>
        <p:nvSpPr>
          <p:cNvPr id="24" name="Rectangle 23">
            <a:extLst>
              <a:ext uri="{FF2B5EF4-FFF2-40B4-BE49-F238E27FC236}">
                <a16:creationId xmlns:a16="http://schemas.microsoft.com/office/drawing/2014/main" id="{5E39A796-BE83-48B1-B33F-35C4A32AAB5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39056" y="0"/>
            <a:ext cx="7552944" cy="6858000"/>
          </a:xfrm>
          <a:prstGeom prst="rect">
            <a:avLst/>
          </a:prstGeom>
          <a:solidFill>
            <a:srgbClr val="C8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ounded Rectangle 9">
            <a:extLst>
              <a:ext uri="{FF2B5EF4-FFF2-40B4-BE49-F238E27FC236}">
                <a16:creationId xmlns:a16="http://schemas.microsoft.com/office/drawing/2014/main" id="{72F84B47-E267-4194-8194-831DB7B5547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123688" y="557784"/>
            <a:ext cx="6584098" cy="5739187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rgbClr val="C8CACA"/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1CC2DC27-BA99-42C3-AA16-F54D6E381D8A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405862" y="2268656"/>
            <a:ext cx="6019331" cy="2317442"/>
          </a:xfrm>
          <a:prstGeom prst="rect">
            <a:avLst/>
          </a:prstGeom>
          <a:effectLst/>
        </p:spPr>
      </p:pic>
    </p:spTree>
    <p:extLst>
      <p:ext uri="{BB962C8B-B14F-4D97-AF65-F5344CB8AC3E}">
        <p14:creationId xmlns:p14="http://schemas.microsoft.com/office/powerpoint/2010/main" val="3440006959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109F7-0B1F-46B2-97AC-17D469759A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8929" y="629266"/>
            <a:ext cx="3505495" cy="1622321"/>
          </a:xfrm>
        </p:spPr>
        <p:txBody>
          <a:bodyPr>
            <a:normAutofit/>
          </a:bodyPr>
          <a:lstStyle/>
          <a:p>
            <a:r>
              <a:rPr lang="en-US" dirty="0"/>
              <a:t>Set up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EE18D7-7AF3-4F82-8142-1C402EA84B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8931" y="2438400"/>
            <a:ext cx="3505494" cy="3785419"/>
          </a:xfrm>
        </p:spPr>
        <p:txBody>
          <a:bodyPr>
            <a:normAutofit/>
          </a:bodyPr>
          <a:lstStyle/>
          <a:p>
            <a:r>
              <a:rPr lang="en-US" sz="2000" dirty="0"/>
              <a:t>Go to </a:t>
            </a:r>
            <a:r>
              <a:rPr lang="en-US" sz="2000" dirty="0">
                <a:hlinkClick r:id="rId2"/>
              </a:rPr>
              <a:t>https://optin.dsausa.org/</a:t>
            </a:r>
            <a:endParaRPr lang="en-US" sz="2000" dirty="0"/>
          </a:p>
          <a:p>
            <a:r>
              <a:rPr lang="en-US" sz="2000" dirty="0"/>
              <a:t>Enter your email</a:t>
            </a:r>
          </a:p>
          <a:p>
            <a:r>
              <a:rPr lang="en-US" sz="2000" dirty="0"/>
              <a:t>A message will pop up!</a:t>
            </a:r>
          </a:p>
          <a:p>
            <a:r>
              <a:rPr lang="en-US" sz="2000" dirty="0"/>
              <a:t>You will receive an email from DSA No Reply</a:t>
            </a:r>
          </a:p>
          <a:p>
            <a:r>
              <a:rPr lang="en-US" sz="2000" dirty="0"/>
              <a:t>Go set up your password!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E39A796-BE83-48B1-B33F-35C4A32AAB5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39056" y="0"/>
            <a:ext cx="7552944" cy="6858000"/>
          </a:xfrm>
          <a:prstGeom prst="rect">
            <a:avLst/>
          </a:prstGeom>
          <a:solidFill>
            <a:srgbClr val="C8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Rounded Rectangle 9">
            <a:extLst>
              <a:ext uri="{FF2B5EF4-FFF2-40B4-BE49-F238E27FC236}">
                <a16:creationId xmlns:a16="http://schemas.microsoft.com/office/drawing/2014/main" id="{72F84B47-E267-4194-8194-831DB7B5547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123688" y="557784"/>
            <a:ext cx="6584098" cy="5739187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rgbClr val="C8CACA"/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9" name="Picture 8">
            <a:extLst>
              <a:ext uri="{FF2B5EF4-FFF2-40B4-BE49-F238E27FC236}">
                <a16:creationId xmlns:a16="http://schemas.microsoft.com/office/drawing/2014/main" id="{C83AC2FA-E783-48E8-BC51-98AD5154F646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405862" y="1937593"/>
            <a:ext cx="6019331" cy="2979568"/>
          </a:xfrm>
          <a:prstGeom prst="rect">
            <a:avLst/>
          </a:prstGeom>
          <a:effectLst/>
        </p:spPr>
      </p:pic>
    </p:spTree>
    <p:extLst>
      <p:ext uri="{BB962C8B-B14F-4D97-AF65-F5344CB8AC3E}">
        <p14:creationId xmlns:p14="http://schemas.microsoft.com/office/powerpoint/2010/main" val="317435968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D4109F7-0B1F-46B2-97AC-17D469759A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48929" y="629266"/>
            <a:ext cx="3505495" cy="1622321"/>
          </a:xfrm>
        </p:spPr>
        <p:txBody>
          <a:bodyPr>
            <a:normAutofit/>
          </a:bodyPr>
          <a:lstStyle/>
          <a:p>
            <a:r>
              <a:rPr lang="en-US" dirty="0"/>
              <a:t>Virtual Card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4EE18D7-7AF3-4F82-8142-1C402EA84BA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48931" y="2438400"/>
            <a:ext cx="3505494" cy="3785419"/>
          </a:xfrm>
        </p:spPr>
        <p:txBody>
          <a:bodyPr>
            <a:normAutofit/>
          </a:bodyPr>
          <a:lstStyle/>
          <a:p>
            <a:r>
              <a:rPr lang="en-US" sz="2000" dirty="0"/>
              <a:t>Go to </a:t>
            </a:r>
            <a:r>
              <a:rPr lang="en-US" sz="2000" dirty="0">
                <a:hlinkClick r:id="rId2"/>
              </a:rPr>
              <a:t>https://proof.dsausa.org/</a:t>
            </a:r>
            <a:endParaRPr lang="en-US" sz="2000" dirty="0"/>
          </a:p>
          <a:p>
            <a:r>
              <a:rPr lang="en-US" sz="2000" dirty="0"/>
              <a:t>Login with your email and password from earlier</a:t>
            </a:r>
          </a:p>
        </p:txBody>
      </p:sp>
      <p:sp>
        <p:nvSpPr>
          <p:cNvPr id="38" name="Rectangle 37">
            <a:extLst>
              <a:ext uri="{FF2B5EF4-FFF2-40B4-BE49-F238E27FC236}">
                <a16:creationId xmlns:a16="http://schemas.microsoft.com/office/drawing/2014/main" id="{5E39A796-BE83-48B1-B33F-35C4A32AAB57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4639056" y="0"/>
            <a:ext cx="7552944" cy="6858000"/>
          </a:xfrm>
          <a:prstGeom prst="rect">
            <a:avLst/>
          </a:prstGeom>
          <a:solidFill>
            <a:srgbClr val="C8CACA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0" name="Rounded Rectangle 9">
            <a:extLst>
              <a:ext uri="{FF2B5EF4-FFF2-40B4-BE49-F238E27FC236}">
                <a16:creationId xmlns:a16="http://schemas.microsoft.com/office/drawing/2014/main" id="{72F84B47-E267-4194-8194-831DB7B5547F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5123688" y="557784"/>
            <a:ext cx="6584098" cy="5739187"/>
          </a:xfrm>
          <a:prstGeom prst="roundRect">
            <a:avLst>
              <a:gd name="adj" fmla="val 0"/>
            </a:avLst>
          </a:prstGeom>
          <a:solidFill>
            <a:srgbClr val="FFFFFF"/>
          </a:solidFill>
          <a:ln w="9525">
            <a:solidFill>
              <a:srgbClr val="C8CACA"/>
            </a:solidFill>
          </a:ln>
          <a:effectLst>
            <a:outerShdw blurRad="57150" dist="19050" dir="5400000" algn="t" rotWithShape="0">
              <a:prstClr val="black">
                <a:alpha val="63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8" name="Picture 7">
            <a:extLst>
              <a:ext uri="{FF2B5EF4-FFF2-40B4-BE49-F238E27FC236}">
                <a16:creationId xmlns:a16="http://schemas.microsoft.com/office/drawing/2014/main" id="{617F9E2A-1AE3-414C-AEB8-0CBB842BF927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313151" y="807593"/>
            <a:ext cx="4204753" cy="5239568"/>
          </a:xfrm>
          <a:prstGeom prst="rect">
            <a:avLst/>
          </a:prstGeom>
          <a:effectLst/>
        </p:spPr>
      </p:pic>
    </p:spTree>
    <p:extLst>
      <p:ext uri="{BB962C8B-B14F-4D97-AF65-F5344CB8AC3E}">
        <p14:creationId xmlns:p14="http://schemas.microsoft.com/office/powerpoint/2010/main" val="815404468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Rectangle 19">
            <a:extLst>
              <a:ext uri="{FF2B5EF4-FFF2-40B4-BE49-F238E27FC236}">
                <a16:creationId xmlns:a16="http://schemas.microsoft.com/office/drawing/2014/main" id="{F3060C83-F051-4F0E-ABAD-AA0DFC48B218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92000" cy="68580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2" name="Freeform: Shape 21">
            <a:extLst>
              <a:ext uri="{FF2B5EF4-FFF2-40B4-BE49-F238E27FC236}">
                <a16:creationId xmlns:a16="http://schemas.microsoft.com/office/drawing/2014/main" id="{83C98ABE-055B-441F-B07E-44F97F083C3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8900000" flipH="1">
            <a:off x="-376156" y="-253670"/>
            <a:ext cx="1827638" cy="1376989"/>
          </a:xfrm>
          <a:custGeom>
            <a:avLst/>
            <a:gdLst>
              <a:gd name="connsiteX0" fmla="*/ 0 w 1827638"/>
              <a:gd name="connsiteY0" fmla="*/ 987379 h 1376989"/>
              <a:gd name="connsiteX1" fmla="*/ 987379 w 1827638"/>
              <a:gd name="connsiteY1" fmla="*/ 0 h 1376989"/>
              <a:gd name="connsiteX2" fmla="*/ 1827638 w 1827638"/>
              <a:gd name="connsiteY2" fmla="*/ 840260 h 1376989"/>
              <a:gd name="connsiteX3" fmla="*/ 1827638 w 1827638"/>
              <a:gd name="connsiteY3" fmla="*/ 1376989 h 1376989"/>
              <a:gd name="connsiteX4" fmla="*/ 0 w 1827638"/>
              <a:gd name="connsiteY4" fmla="*/ 1376989 h 137698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827638" h="1376989">
                <a:moveTo>
                  <a:pt x="0" y="987379"/>
                </a:moveTo>
                <a:lnTo>
                  <a:pt x="987379" y="0"/>
                </a:lnTo>
                <a:lnTo>
                  <a:pt x="1827638" y="840260"/>
                </a:lnTo>
                <a:lnTo>
                  <a:pt x="1827638" y="1376989"/>
                </a:lnTo>
                <a:lnTo>
                  <a:pt x="0" y="1376989"/>
                </a:lnTo>
                <a:close/>
              </a:path>
            </a:pathLst>
          </a:cu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7" name="Rectangle 23">
            <a:extLst>
              <a:ext uri="{FF2B5EF4-FFF2-40B4-BE49-F238E27FC236}">
                <a16:creationId xmlns:a16="http://schemas.microsoft.com/office/drawing/2014/main" id="{29FDB030-9B49-4CED-8CCD-4D99382388A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8900000" flipH="1">
            <a:off x="891641" y="422146"/>
            <a:ext cx="645368" cy="645368"/>
          </a:xfrm>
          <a:prstGeom prst="rect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6" name="Rectangle 25">
            <a:extLst>
              <a:ext uri="{FF2B5EF4-FFF2-40B4-BE49-F238E27FC236}">
                <a16:creationId xmlns:a16="http://schemas.microsoft.com/office/drawing/2014/main" id="{3783CA14-24A1-485C-8B30-D6A5D87987A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8900000" flipH="1">
            <a:off x="10043482" y="655140"/>
            <a:ext cx="687472" cy="687472"/>
          </a:xfrm>
          <a:prstGeom prst="rect">
            <a:avLst/>
          </a:pr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9A97C86A-04D6-40F7-AE84-31AB43E6A846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0800000" flipH="1">
            <a:off x="9356643" y="0"/>
            <a:ext cx="2835357" cy="1480837"/>
          </a:xfrm>
          <a:custGeom>
            <a:avLst/>
            <a:gdLst>
              <a:gd name="connsiteX0" fmla="*/ 2835357 w 2835357"/>
              <a:gd name="connsiteY0" fmla="*/ 1480837 h 1480837"/>
              <a:gd name="connsiteX1" fmla="*/ 0 w 2835357"/>
              <a:gd name="connsiteY1" fmla="*/ 1480837 h 1480837"/>
              <a:gd name="connsiteX2" fmla="*/ 1552727 w 2835357"/>
              <a:gd name="connsiteY2" fmla="*/ 0 h 1480837"/>
              <a:gd name="connsiteX3" fmla="*/ 2835357 w 2835357"/>
              <a:gd name="connsiteY3" fmla="*/ 1223245 h 1480837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</a:cxnLst>
            <a:rect l="l" t="t" r="r" b="b"/>
            <a:pathLst>
              <a:path w="2835357" h="1480837">
                <a:moveTo>
                  <a:pt x="2835357" y="1480837"/>
                </a:moveTo>
                <a:lnTo>
                  <a:pt x="0" y="1480837"/>
                </a:lnTo>
                <a:lnTo>
                  <a:pt x="1552727" y="0"/>
                </a:lnTo>
                <a:lnTo>
                  <a:pt x="2835357" y="1223245"/>
                </a:lnTo>
                <a:close/>
              </a:path>
            </a:pathLst>
          </a:custGeom>
          <a:solidFill>
            <a:schemeClr val="accent4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endParaRPr lang="en-US" dirty="0"/>
          </a:p>
        </p:txBody>
      </p:sp>
      <p:sp>
        <p:nvSpPr>
          <p:cNvPr id="30" name="Isosceles Triangle 29">
            <a:extLst>
              <a:ext uri="{FF2B5EF4-FFF2-40B4-BE49-F238E27FC236}">
                <a16:creationId xmlns:a16="http://schemas.microsoft.com/office/drawing/2014/main" id="{FF9F2414-84E8-453E-B1F3-389FDE8192D9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7976344" y="6115501"/>
            <a:ext cx="1494513" cy="742499"/>
          </a:xfrm>
          <a:prstGeom prst="triangle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pic>
        <p:nvPicPr>
          <p:cNvPr id="15" name="Picture 14">
            <a:extLst>
              <a:ext uri="{FF2B5EF4-FFF2-40B4-BE49-F238E27FC236}">
                <a16:creationId xmlns:a16="http://schemas.microsoft.com/office/drawing/2014/main" id="{20A2F811-E96B-4CEA-8847-F40F5DDC2C1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102405" y="643467"/>
            <a:ext cx="7987190" cy="5571065"/>
          </a:xfrm>
          <a:prstGeom prst="rect">
            <a:avLst/>
          </a:prstGeom>
          <a:ln>
            <a:noFill/>
          </a:ln>
        </p:spPr>
      </p:pic>
      <p:sp>
        <p:nvSpPr>
          <p:cNvPr id="32" name="Isosceles Triangle 31">
            <a:extLst>
              <a:ext uri="{FF2B5EF4-FFF2-40B4-BE49-F238E27FC236}">
                <a16:creationId xmlns:a16="http://schemas.microsoft.com/office/drawing/2014/main" id="{3ECA69A1-7536-43AC-85EF-C7106179F5ED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flipH="1">
            <a:off x="7604080" y="6453143"/>
            <a:ext cx="814903" cy="404857"/>
          </a:xfrm>
          <a:prstGeom prst="triangle">
            <a:avLst/>
          </a:prstGeom>
          <a:solidFill>
            <a:schemeClr val="accent1">
              <a:alpha val="3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915719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1412</TotalTime>
  <Words>101</Words>
  <Application>Microsoft Office PowerPoint</Application>
  <PresentationFormat>Widescreen</PresentationFormat>
  <Paragraphs>18</Paragraphs>
  <Slides>6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Office Theme</vt:lpstr>
      <vt:lpstr>How to get a Virtual Membership Card</vt:lpstr>
      <vt:lpstr>Set up</vt:lpstr>
      <vt:lpstr>Set up</vt:lpstr>
      <vt:lpstr>Set up</vt:lpstr>
      <vt:lpstr>Virtual Card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How to get a Virtual Membership Card</dc:title>
  <dc:creator>Kira Moodliar</dc:creator>
  <cp:lastModifiedBy>Kira Moodliar</cp:lastModifiedBy>
  <cp:revision>1</cp:revision>
  <dcterms:created xsi:type="dcterms:W3CDTF">2021-12-13T18:35:55Z</dcterms:created>
  <dcterms:modified xsi:type="dcterms:W3CDTF">2022-01-08T05:01:27Z</dcterms:modified>
</cp:coreProperties>
</file>

<file path=docProps/thumbnail.jpeg>
</file>